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0.36222910216718268</c:v>
                </c:pt>
                <c:pt idx="1">
                  <c:v>0.63777089783281737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0.36222910216718268</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6.5472948739683341</c:v>
                </c:pt>
                <c:pt idx="1">
                  <c:v>8.0103347229578112</c:v>
                </c:pt>
                <c:pt idx="2">
                  <c:v>8.8631678245045311</c:v>
                </c:pt>
                <c:pt idx="3">
                  <c:v>8.8828065280854176</c:v>
                </c:pt>
                <c:pt idx="4">
                  <c:v>7.9963260919279451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7.2171409267674527</c:v>
                </c:pt>
                <c:pt idx="2">
                  <c:v>8.2677905524545814</c:v>
                </c:pt>
                <c:pt idx="3">
                  <c:v>8.3304696554909743</c:v>
                </c:pt>
                <c:pt idx="4">
                  <c:v>7.4783958079714701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Sheet1!$B$2:$B$6</c:f>
              <c:numCache>
                <c:formatCode>0.0</c:formatCode>
                <c:ptCount val="5"/>
                <c:pt idx="0">
                  <c:v>6.8039613606034042</c:v>
                </c:pt>
                <c:pt idx="1">
                  <c:v>6.7189356211048326</c:v>
                </c:pt>
                <c:pt idx="2">
                  <c:v>6.6472573756177544</c:v>
                </c:pt>
                <c:pt idx="3">
                  <c:v>6.3724177585094619</c:v>
                </c:pt>
                <c:pt idx="4">
                  <c:v>6.019754262359502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68-44FA-8D25-383C0AF6FF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Sheet1!$C$2:$C$6</c:f>
              <c:numCache>
                <c:formatCode>0.0</c:formatCode>
                <c:ptCount val="5"/>
                <c:pt idx="0">
                  <c:v>3.1960386393965958</c:v>
                </c:pt>
                <c:pt idx="1">
                  <c:v>3.2810643788951674</c:v>
                </c:pt>
                <c:pt idx="2">
                  <c:v>3.3527426243822456</c:v>
                </c:pt>
                <c:pt idx="3">
                  <c:v>3.6275822414905381</c:v>
                </c:pt>
                <c:pt idx="4">
                  <c:v>3.980245737640498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68-44FA-8D25-383C0AF6FF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0.23409096006662011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0.2963308184847655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3.093651540302127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0.29633081848476461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4.9604188911028579E-2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6.2201157471397606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0.38594875100909842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0.21793189391238066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2.2751779336702924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0.21793189391238066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0.23345428648499489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5.1157404115530651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6.1576748251605986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Sheet1!$B$2:$B$6</c:f>
              <c:numCache>
                <c:formatCode>0.0</c:formatCode>
                <c:ptCount val="5"/>
                <c:pt idx="0">
                  <c:v>6.1576748251605986</c:v>
                </c:pt>
                <c:pt idx="1">
                  <c:v>6.4176980351570592</c:v>
                </c:pt>
                <c:pt idx="2">
                  <c:v>6.5325433744583989</c:v>
                </c:pt>
                <c:pt idx="3">
                  <c:v>6.92780467180906</c:v>
                </c:pt>
                <c:pt idx="4">
                  <c:v>6.9363568596783054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CA-4A58-BDEC-E2CA57DAA3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Sheet1!$C$2:$C$6</c:f>
              <c:numCache>
                <c:formatCode>0.0</c:formatCode>
                <c:ptCount val="5"/>
                <c:pt idx="0">
                  <c:v>3.8423251748394014</c:v>
                </c:pt>
                <c:pt idx="1">
                  <c:v>3.5823019648429408</c:v>
                </c:pt>
                <c:pt idx="2">
                  <c:v>3.4674566255416011</c:v>
                </c:pt>
                <c:pt idx="3">
                  <c:v>3.07219532819094</c:v>
                </c:pt>
                <c:pt idx="4">
                  <c:v>3.0636431403216946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CA-4A58-BDEC-E2CA57DAA3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Sheet1!$B$2:$B$6</c:f>
              <c:numCache>
                <c:formatCode>0.0</c:formatCode>
                <c:ptCount val="5"/>
                <c:pt idx="0">
                  <c:v>7.6463126619176753</c:v>
                </c:pt>
                <c:pt idx="1">
                  <c:v>7.4006252550634457</c:v>
                </c:pt>
                <c:pt idx="2">
                  <c:v>7.3706016142107771</c:v>
                </c:pt>
                <c:pt idx="3">
                  <c:v>7.1751750290844356</c:v>
                </c:pt>
                <c:pt idx="4">
                  <c:v>7.1130663864145127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E7-4AE5-8604-4E38F64130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Sheet1!$C$2:$C$6</c:f>
              <c:numCache>
                <c:formatCode>0.0</c:formatCode>
                <c:ptCount val="5"/>
                <c:pt idx="0">
                  <c:v>2.3536873380823247</c:v>
                </c:pt>
                <c:pt idx="1">
                  <c:v>2.5993747449365543</c:v>
                </c:pt>
                <c:pt idx="2">
                  <c:v>2.6293983857892229</c:v>
                </c:pt>
                <c:pt idx="3">
                  <c:v>2.8248249709155644</c:v>
                </c:pt>
                <c:pt idx="4">
                  <c:v>2.8869336135854873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E7-4AE5-8604-4E38F64130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0.21573533950729651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0.40385709464312125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0.11259233853845174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1.1754479784680445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0.11259233853845174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0.40385709464312125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0.17079440027315407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6.1926768519530926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0.46599507991118916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0.44361927548133639</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0.12367773727316944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1.291177962429483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0.12367773727316944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0.44361927548133551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0.13889111005826393</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6.0699320947100981</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0.79453243846104638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0.52105086591597427</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0.14526508576705055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1.5165468061448326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0.14526508576705055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0.28933447375201737</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6.2104155288186051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7.0674758751819908</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7.836723508768074</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Sheet1!$B$2:$B$6</c:f>
              <c:numCache>
                <c:formatCode>0.0</c:formatCode>
                <c:ptCount val="5"/>
                <c:pt idx="0">
                  <c:v>3.8788747132984511</c:v>
                </c:pt>
                <c:pt idx="1">
                  <c:v>5.7006896455478762</c:v>
                </c:pt>
                <c:pt idx="2">
                  <c:v>5.7502454589767584</c:v>
                </c:pt>
                <c:pt idx="3">
                  <c:v>5.8229463508691106</c:v>
                </c:pt>
                <c:pt idx="4">
                  <c:v>6.4081130547097134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20-492A-8CA0-D43C17C636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Sheet1!$C$2:$C$6</c:f>
              <c:numCache>
                <c:formatCode>0.0</c:formatCode>
                <c:ptCount val="5"/>
                <c:pt idx="0">
                  <c:v>6.1211252867015489</c:v>
                </c:pt>
                <c:pt idx="1">
                  <c:v>4.2993103544521238</c:v>
                </c:pt>
                <c:pt idx="2">
                  <c:v>4.2497545410232416</c:v>
                </c:pt>
                <c:pt idx="3">
                  <c:v>4.1770536491308894</c:v>
                </c:pt>
                <c:pt idx="4">
                  <c:v>3.5918869452902866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20-492A-8CA0-D43C17C636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Sheet1!$B$2:$B$6</c:f>
              <c:numCache>
                <c:formatCode>0.0</c:formatCode>
                <c:ptCount val="5"/>
                <c:pt idx="0">
                  <c:v>8.110790267598702</c:v>
                </c:pt>
                <c:pt idx="1">
                  <c:v>7.465745897134231</c:v>
                </c:pt>
                <c:pt idx="2">
                  <c:v>7.2126189617759593</c:v>
                </c:pt>
                <c:pt idx="3">
                  <c:v>7.0929552816658719</c:v>
                </c:pt>
                <c:pt idx="4">
                  <c:v>7.0674758751819908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7A-423F-81C4-0F7C60A6D4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Sheet1!$C$2:$C$6</c:f>
              <c:numCache>
                <c:formatCode>0.0</c:formatCode>
                <c:ptCount val="5"/>
                <c:pt idx="0">
                  <c:v>1.889209732401298</c:v>
                </c:pt>
                <c:pt idx="1">
                  <c:v>2.534254102865769</c:v>
                </c:pt>
                <c:pt idx="2">
                  <c:v>2.7873810382240407</c:v>
                </c:pt>
                <c:pt idx="3">
                  <c:v>2.9070447183341281</c:v>
                </c:pt>
                <c:pt idx="4">
                  <c:v>2.9325241248180092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7A-423F-81C4-0F7C60A6D4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0.67035985597705494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0.69880619594506577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0.19482194278682297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2.0339133353356926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0.19482194278682297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0.69880619594506399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0.26733568352583781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7.0674758751819908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0.51548694907296833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0.76030393296135479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0.21196705207753652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2.2129058344523287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0.21196705207753652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0.76030393296135479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2.8009535473012548E-2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7.3015510932584764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8.4271831246326734</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Sheet1!$B$2:$B$6</c:f>
              <c:numCache>
                <c:formatCode>0.0</c:formatCode>
                <c:ptCount val="5"/>
                <c:pt idx="0">
                  <c:v>7.5749140459980326</c:v>
                </c:pt>
                <c:pt idx="1">
                  <c:v>7.7690546240686107</c:v>
                </c:pt>
                <c:pt idx="2">
                  <c:v>7.9804087956749221</c:v>
                </c:pt>
                <c:pt idx="3">
                  <c:v>8.1807861156345378</c:v>
                </c:pt>
                <c:pt idx="4">
                  <c:v>8.2330419265860701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129-492E-99EE-103EA80CFF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Sheet1!$C$2:$C$6</c:f>
              <c:numCache>
                <c:formatCode>0.0</c:formatCode>
                <c:ptCount val="5"/>
                <c:pt idx="0">
                  <c:v>2.4250859540019674</c:v>
                </c:pt>
                <c:pt idx="1">
                  <c:v>2.2309453759313893</c:v>
                </c:pt>
                <c:pt idx="2">
                  <c:v>2.0195912043250779</c:v>
                </c:pt>
                <c:pt idx="3">
                  <c:v>1.8192138843654622</c:v>
                </c:pt>
                <c:pt idx="4">
                  <c:v>1.7669580734139299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129-492E-99EE-103EA80CFF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Sheet1!$B$2:$B$6</c:f>
              <c:numCache>
                <c:formatCode>0.0</c:formatCode>
                <c:ptCount val="5"/>
                <c:pt idx="0">
                  <c:v>8.7197285930114319</c:v>
                </c:pt>
                <c:pt idx="1">
                  <c:v>8.6882392035018352</c:v>
                </c:pt>
                <c:pt idx="2">
                  <c:v>8.5740476456490278</c:v>
                </c:pt>
                <c:pt idx="3">
                  <c:v>8.5213303601639634</c:v>
                </c:pt>
                <c:pt idx="4">
                  <c:v>8.4271831246326734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52-43B6-8F5E-02E0D32A1B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Sheet1!$C$2:$C$6</c:f>
              <c:numCache>
                <c:formatCode>0.0</c:formatCode>
                <c:ptCount val="5"/>
                <c:pt idx="0">
                  <c:v>1.2802714069885681</c:v>
                </c:pt>
                <c:pt idx="1">
                  <c:v>1.3117607964981648</c:v>
                </c:pt>
                <c:pt idx="2">
                  <c:v>1.4259523543509722</c:v>
                </c:pt>
                <c:pt idx="3">
                  <c:v>1.4786696398360366</c:v>
                </c:pt>
                <c:pt idx="4">
                  <c:v>1.5728168753673266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52-43B6-8F5E-02E0D32A1B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0.14490307216417175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0.35720736245904394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9.95867419834644E-2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1.039671402745622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9.9586741983465288E-2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0.35720736245904305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0.11260509587077649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8.4271831246326734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8.2953620998962609</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Sheet1!$B$2:$B$6</c:f>
              <c:numCache>
                <c:formatCode>0.0</c:formatCode>
                <c:ptCount val="5"/>
                <c:pt idx="0">
                  <c:v>7.7084380970820234</c:v>
                </c:pt>
                <c:pt idx="1">
                  <c:v>7.8240143936810167</c:v>
                </c:pt>
                <c:pt idx="2">
                  <c:v>7.9617691898297851</c:v>
                </c:pt>
                <c:pt idx="3">
                  <c:v>8.246082700112261</c:v>
                </c:pt>
                <c:pt idx="4">
                  <c:v>8.2953620998962609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A1-4D71-B9F5-3BEB969CF4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Sheet1!$C$2:$C$6</c:f>
              <c:numCache>
                <c:formatCode>0.0</c:formatCode>
                <c:ptCount val="5"/>
                <c:pt idx="0">
                  <c:v>2.2915619029179766</c:v>
                </c:pt>
                <c:pt idx="1">
                  <c:v>2.1759856063189833</c:v>
                </c:pt>
                <c:pt idx="2">
                  <c:v>2.0382308101702149</c:v>
                </c:pt>
                <c:pt idx="3">
                  <c:v>1.753917299887739</c:v>
                </c:pt>
                <c:pt idx="4">
                  <c:v>1.7046379001037391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A1-4D71-B9F5-3BEB969CF4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Sheet1!$B$2:$B$6</c:f>
              <c:numCache>
                <c:formatCode>0.0</c:formatCode>
                <c:ptCount val="5"/>
                <c:pt idx="0">
                  <c:v>7.2588898974355356</c:v>
                </c:pt>
                <c:pt idx="1">
                  <c:v>7.2880770873772036</c:v>
                </c:pt>
                <c:pt idx="2">
                  <c:v>7.3616660347530596</c:v>
                </c:pt>
                <c:pt idx="3">
                  <c:v>7.4284010842573656</c:v>
                </c:pt>
                <c:pt idx="4">
                  <c:v>7.4557752962469976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AB-4D7B-8470-B0E3962E9D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Sheet1!$C$2:$C$6</c:f>
              <c:numCache>
                <c:formatCode>0.0</c:formatCode>
                <c:ptCount val="5"/>
                <c:pt idx="0">
                  <c:v>2.7411101025644644</c:v>
                </c:pt>
                <c:pt idx="1">
                  <c:v>2.7119229126227964</c:v>
                </c:pt>
                <c:pt idx="2">
                  <c:v>2.6383339652469404</c:v>
                </c:pt>
                <c:pt idx="3">
                  <c:v>2.5715989157426344</c:v>
                </c:pt>
                <c:pt idx="4">
                  <c:v>2.5442247037530024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AB-4D7B-8470-B0E3962E9D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8.7713143348329705</c:v>
                </c:pt>
                <c:pt idx="1">
                  <c:v>8.6833693371048781</c:v>
                </c:pt>
                <c:pt idx="2">
                  <c:v>8.5789549364963644</c:v>
                </c:pt>
                <c:pt idx="3">
                  <c:v>8.4909151252662962</c:v>
                </c:pt>
                <c:pt idx="4">
                  <c:v>8.4293773508796459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A1-4C1E-B970-73AF315EB1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1.2286856651670295</c:v>
                </c:pt>
                <c:pt idx="1">
                  <c:v>1.3166306628951219</c:v>
                </c:pt>
                <c:pt idx="2">
                  <c:v>1.4210450635036356</c:v>
                </c:pt>
                <c:pt idx="3">
                  <c:v>1.5090848747337038</c:v>
                </c:pt>
                <c:pt idx="4">
                  <c:v>1.5706226491203541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A1-4C1E-B970-73AF315EB1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0.37197075727490159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0.34508480573973621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9.6207063804730986E-2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1.0043880439076007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9.6207063804731874E-2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0.34508480573973621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0.14515844376077958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8.2953620998962609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Sheet1!$B$2:$B$6</c:f>
              <c:numCache>
                <c:formatCode>0.0</c:formatCode>
                <c:ptCount val="5"/>
                <c:pt idx="0">
                  <c:v>8.5231785238376911</c:v>
                </c:pt>
                <c:pt idx="1">
                  <c:v>8.5765248157415908</c:v>
                </c:pt>
                <c:pt idx="2">
                  <c:v>8.6604046686990568</c:v>
                </c:pt>
                <c:pt idx="3">
                  <c:v>8.8103719773370006</c:v>
                </c:pt>
                <c:pt idx="4">
                  <c:v>8.8147015187245259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25-4D0B-B9F1-C692AE414B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Sheet1!$C$2:$C$6</c:f>
              <c:numCache>
                <c:formatCode>0.0</c:formatCode>
                <c:ptCount val="5"/>
                <c:pt idx="0">
                  <c:v>1.4768214761623089</c:v>
                </c:pt>
                <c:pt idx="1">
                  <c:v>1.4234751842584092</c:v>
                </c:pt>
                <c:pt idx="2">
                  <c:v>1.3395953313009432</c:v>
                </c:pt>
                <c:pt idx="3">
                  <c:v>1.1896280226629994</c:v>
                </c:pt>
                <c:pt idx="4">
                  <c:v>1.1852984812754741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25-4D0B-B9F1-C692AE414B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Sheet1!$B$2:$B$6</c:f>
              <c:numCache>
                <c:formatCode>0.0</c:formatCode>
                <c:ptCount val="5"/>
                <c:pt idx="0">
                  <c:v>9.1901950009221665</c:v>
                </c:pt>
                <c:pt idx="1">
                  <c:v>9.125846579188341</c:v>
                </c:pt>
                <c:pt idx="2">
                  <c:v>9.0870427115160695</c:v>
                </c:pt>
                <c:pt idx="3">
                  <c:v>9.0300830077201031</c:v>
                </c:pt>
                <c:pt idx="4">
                  <c:v>9.0293189787042873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44-4300-A052-C47A904DC1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Sheet1!$C$2:$C$6</c:f>
              <c:numCache>
                <c:formatCode>0.0</c:formatCode>
                <c:ptCount val="5"/>
                <c:pt idx="0">
                  <c:v>0.80980499907783354</c:v>
                </c:pt>
                <c:pt idx="1">
                  <c:v>0.87415342081165903</c:v>
                </c:pt>
                <c:pt idx="2">
                  <c:v>0.91295728848393054</c:v>
                </c:pt>
                <c:pt idx="3">
                  <c:v>0.96991699227989692</c:v>
                </c:pt>
                <c:pt idx="4">
                  <c:v>0.97068102129571265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44-4300-A052-C47A904DC1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1.1690702870511052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0.28228622558264327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7.8699289172149633E-2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0.82160937027417447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7.8699289172149633E-2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0.25360769283460094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9.3607604332312473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0.57484987792183606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0.22455079150242518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6.2603081811055006E-2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0.65356725791376391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6.2603081811055006E-2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0.22455079150242518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0.15042897924259435</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9.174576518170829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0.50473343691765482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0.24495961959547508</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6.8292910496265513E-2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0.71296825901807104</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6.8292910496262849E-2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0.24495961959547508</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0.13173287165628622</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8.5448167569818612</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8.6363556733455908</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Sheet1!$B$2:$B$6</c:f>
              <c:numCache>
                <c:formatCode>0.0</c:formatCode>
                <c:ptCount val="5"/>
                <c:pt idx="0">
                  <c:v>7.3120708821632521</c:v>
                </c:pt>
                <c:pt idx="1">
                  <c:v>7.9204384162596648</c:v>
                </c:pt>
                <c:pt idx="2">
                  <c:v>8.1409180705739814</c:v>
                </c:pt>
                <c:pt idx="3">
                  <c:v>8.1843052365853612</c:v>
                </c:pt>
                <c:pt idx="4">
                  <c:v>8.3109495034608223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14-4306-B22F-6E665A6EE2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Sheet1!$C$2:$C$6</c:f>
              <c:numCache>
                <c:formatCode>0.0</c:formatCode>
                <c:ptCount val="5"/>
                <c:pt idx="0">
                  <c:v>2.6879291178367479</c:v>
                </c:pt>
                <c:pt idx="1">
                  <c:v>2.0795615837403352</c:v>
                </c:pt>
                <c:pt idx="2">
                  <c:v>1.8590819294260186</c:v>
                </c:pt>
                <c:pt idx="3">
                  <c:v>1.8156947634146388</c:v>
                </c:pt>
                <c:pt idx="4">
                  <c:v>1.6890504965391777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14-4306-B22F-6E665A6EE2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Sheet1!$B$2:$B$6</c:f>
              <c:numCache>
                <c:formatCode>0.0</c:formatCode>
                <c:ptCount val="5"/>
                <c:pt idx="0">
                  <c:v>8.3709338432884532</c:v>
                </c:pt>
                <c:pt idx="1">
                  <c:v>8.1357866329088608</c:v>
                </c:pt>
                <c:pt idx="2">
                  <c:v>8.0134077066931546</c:v>
                </c:pt>
                <c:pt idx="3">
                  <c:v>7.8425993860682608</c:v>
                </c:pt>
                <c:pt idx="4">
                  <c:v>7.836723508768074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51-4D26-A3CC-22951657C6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Sheet1!$C$2:$C$6</c:f>
              <c:numCache>
                <c:formatCode>0.0</c:formatCode>
                <c:ptCount val="5"/>
                <c:pt idx="0">
                  <c:v>1.6290661567115468</c:v>
                </c:pt>
                <c:pt idx="1">
                  <c:v>1.8642133670911392</c:v>
                </c:pt>
                <c:pt idx="2">
                  <c:v>1.9865922933068454</c:v>
                </c:pt>
                <c:pt idx="3">
                  <c:v>2.1574006139317392</c:v>
                </c:pt>
                <c:pt idx="4">
                  <c:v>2.163276491231926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51-4D26-A3CC-22951657C6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Sheet1!$B$2:$B$6</c:f>
              <c:numCache>
                <c:formatCode>0.0</c:formatCode>
                <c:ptCount val="5"/>
                <c:pt idx="0">
                  <c:v>8.9386191894705149</c:v>
                </c:pt>
                <c:pt idx="1">
                  <c:v>8.6363556733455908</c:v>
                </c:pt>
                <c:pt idx="2">
                  <c:v>8.564048364894596</c:v>
                </c:pt>
                <c:pt idx="3">
                  <c:v>8.5319825798974165</c:v>
                </c:pt>
                <c:pt idx="4">
                  <c:v>8.4677086281636029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E4-43A4-89A5-6CF189ED10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Sheet1!$C$2:$C$6</c:f>
              <c:numCache>
                <c:formatCode>0.0</c:formatCode>
                <c:ptCount val="5"/>
                <c:pt idx="0">
                  <c:v>1.0613808105294851</c:v>
                </c:pt>
                <c:pt idx="1">
                  <c:v>1.3636443266544092</c:v>
                </c:pt>
                <c:pt idx="2">
                  <c:v>1.435951635105404</c:v>
                </c:pt>
                <c:pt idx="3">
                  <c:v>1.4680174201025835</c:v>
                </c:pt>
                <c:pt idx="4">
                  <c:v>1.5322913718363971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E4-43A4-89A5-6CF189ED10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8.999710019207896E-2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0.41824093198966583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0.11660244484953441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1.2173129172195871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0.1166024448495353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0.288142131524733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8.2048351608939925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0.51119700722508199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0.27090815574998572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7.5527168371237963E-2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0.78849288089942959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7.5527168371237963E-2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0.27090815574998572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0.3144717374111945</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9.067876185797191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8.4541570670502448</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7.9070097351975868</c:v>
                </c:pt>
                <c:pt idx="1">
                  <c:v>7.9317190610462687</c:v>
                </c:pt>
                <c:pt idx="2">
                  <c:v>7.9600484640093576</c:v>
                </c:pt>
                <c:pt idx="3">
                  <c:v>8.0654343154561161</c:v>
                </c:pt>
                <c:pt idx="4">
                  <c:v>8.1638319444777387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76-4CB7-943A-0C6C5248F1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2.0929902648024132</c:v>
                </c:pt>
                <c:pt idx="1">
                  <c:v>2.0682809389537313</c:v>
                </c:pt>
                <c:pt idx="2">
                  <c:v>2.0399515359906424</c:v>
                </c:pt>
                <c:pt idx="3">
                  <c:v>1.9345656845438839</c:v>
                </c:pt>
                <c:pt idx="4">
                  <c:v>1.8361680555222613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76-4CB7-943A-0C6C5248F1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Sheet1!$B$2:$B$6</c:f>
              <c:numCache>
                <c:formatCode>0.0</c:formatCode>
                <c:ptCount val="5"/>
                <c:pt idx="0">
                  <c:v>8.6939210113347531</c:v>
                </c:pt>
                <c:pt idx="1">
                  <c:v>8.4972603929847388</c:v>
                </c:pt>
                <c:pt idx="2">
                  <c:v>8.4541570670502448</c:v>
                </c:pt>
                <c:pt idx="3">
                  <c:v>8.436302641726515</c:v>
                </c:pt>
                <c:pt idx="4">
                  <c:v>8.3544055770057142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E1-457B-9280-903A894447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Sheet1!$C$2:$C$6</c:f>
              <c:numCache>
                <c:formatCode>0.0</c:formatCode>
                <c:ptCount val="5"/>
                <c:pt idx="0">
                  <c:v>1.3060789886652469</c:v>
                </c:pt>
                <c:pt idx="1">
                  <c:v>1.5027396070152612</c:v>
                </c:pt>
                <c:pt idx="2">
                  <c:v>1.5458429329497552</c:v>
                </c:pt>
                <c:pt idx="3">
                  <c:v>1.563697358273485</c:v>
                </c:pt>
                <c:pt idx="4">
                  <c:v>1.6455944229942858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E1-457B-9280-903A894447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0.68720885293998979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0.55792335419145367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0.15554485982013855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1.6238661831705086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0.15554485982013766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0.55792335419145367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0.78518359438569263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7.9963260919279451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0.20212684399388259</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0.1722678829863824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4.8026997811305705E-2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0.5013950169434338</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4.8026997811305705E-2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0.1722678829863824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0.49798994099669613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9.0205389066963164</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0.21225033258974868</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0.25122065862398646</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7.003844136659243E-2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0.73119135269846591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7.0038441366593318E-2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0.25122065862398735</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0.92608722886522443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8.3456062025264721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7.553651161754237</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0.34932809048546254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0.32855290709539009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9.1598094063858326E-2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0.95627105624168607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9.1598094063858326E-2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0.32855290709539098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0.13701262880719511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8.615928355018184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Sheet1!$B$2:$B$6</c:f>
              <c:numCache>
                <c:formatCode>0.0</c:formatCode>
                <c:ptCount val="5"/>
                <c:pt idx="0">
                  <c:v>7.2100419004041374</c:v>
                </c:pt>
                <c:pt idx="1">
                  <c:v>7.2475752772387034</c:v>
                </c:pt>
                <c:pt idx="2">
                  <c:v>7.553651161754237</c:v>
                </c:pt>
                <c:pt idx="3">
                  <c:v>7.563746457956201</c:v>
                </c:pt>
                <c:pt idx="4">
                  <c:v>7.5876759913883074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98-4294-8986-CC60521B960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Sheet1!$C$2:$C$6</c:f>
              <c:numCache>
                <c:formatCode>0.0</c:formatCode>
                <c:ptCount val="5"/>
                <c:pt idx="0">
                  <c:v>2.7899580995958626</c:v>
                </c:pt>
                <c:pt idx="1">
                  <c:v>2.7524247227612966</c:v>
                </c:pt>
                <c:pt idx="2">
                  <c:v>2.446348838245763</c:v>
                </c:pt>
                <c:pt idx="3">
                  <c:v>2.436253542043799</c:v>
                </c:pt>
                <c:pt idx="4">
                  <c:v>2.4123240086116926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98-4294-8986-CC60521B960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Sheet1!$B$2:$B$6</c:f>
              <c:numCache>
                <c:formatCode>0.0</c:formatCode>
                <c:ptCount val="5"/>
                <c:pt idx="0">
                  <c:v>8.4781960186423007</c:v>
                </c:pt>
                <c:pt idx="1">
                  <c:v>8.2057578080107199</c:v>
                </c:pt>
                <c:pt idx="2">
                  <c:v>8.1605705460113818</c:v>
                </c:pt>
                <c:pt idx="3">
                  <c:v>8.0846322903523049</c:v>
                </c:pt>
                <c:pt idx="4">
                  <c:v>7.8789840697590847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1D-41EC-B851-3A9494C0B4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Sheet1!$C$2:$C$6</c:f>
              <c:numCache>
                <c:formatCode>0.0</c:formatCode>
                <c:ptCount val="5"/>
                <c:pt idx="0">
                  <c:v>1.5218039813576993</c:v>
                </c:pt>
                <c:pt idx="1">
                  <c:v>1.7942421919892801</c:v>
                </c:pt>
                <c:pt idx="2">
                  <c:v>1.8394294539886182</c:v>
                </c:pt>
                <c:pt idx="3">
                  <c:v>1.9153677096476951</c:v>
                </c:pt>
                <c:pt idx="4">
                  <c:v>2.1210159302409153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1D-41EC-B851-3A9494C0B4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7.0953161704492729E-2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0.38064200070760101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0.10612014391748126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1.1078791884222312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0.10612014391748126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0.38064200070760101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0.72174459146424574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7.2659534438426467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0.93136762609922741</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0.59257612763386369</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0.16520579397352186</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1.7247249597810459</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0.16520579397352186</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0.43753259438226877</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7.8413488796658282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0.44056953285501166</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0.31214924544603306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8.7024875838418225E-2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0.90852730930503967</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8.7024875838418225E-2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0.31214924544603306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0.16762703850246119</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9.5983792804822841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8.6237289104764461</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8.1732062054579373</c:v>
                </c:pt>
                <c:pt idx="1">
                  <c:v>8.2300685634037887</c:v>
                </c:pt>
                <c:pt idx="2">
                  <c:v>8.4392084874104718</c:v>
                </c:pt>
                <c:pt idx="3">
                  <c:v>8.5153676459215646</c:v>
                </c:pt>
                <c:pt idx="4">
                  <c:v>8.5471909413146534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AB-4BA7-919C-E1DB435F29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1.8267937945420627</c:v>
                </c:pt>
                <c:pt idx="1">
                  <c:v>1.7699314365962113</c:v>
                </c:pt>
                <c:pt idx="2">
                  <c:v>1.5607915125895282</c:v>
                </c:pt>
                <c:pt idx="3">
                  <c:v>1.4846323540784354</c:v>
                </c:pt>
                <c:pt idx="4">
                  <c:v>1.4528090586853466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AB-4BA7-919C-E1DB435F29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8.9245224536332017</c:v>
                </c:pt>
                <c:pt idx="1">
                  <c:v>8.921399170546028</c:v>
                </c:pt>
                <c:pt idx="2">
                  <c:v>8.7978200655508481</c:v>
                </c:pt>
                <c:pt idx="3">
                  <c:v>8.7670279019951955</c:v>
                </c:pt>
                <c:pt idx="4">
                  <c:v>8.7157990798645884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47-4614-8413-61C0F706307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1.0754775463667983</c:v>
                </c:pt>
                <c:pt idx="1">
                  <c:v>1.078600829453972</c:v>
                </c:pt>
                <c:pt idx="2">
                  <c:v>1.2021799344491519</c:v>
                </c:pt>
                <c:pt idx="3">
                  <c:v>1.2329720980048045</c:v>
                </c:pt>
                <c:pt idx="4">
                  <c:v>1.2842009201354116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47-4614-8413-61C0F706307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0.37805345154338799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0.30806644845324982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8.5886622561968551E-2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0.89664410721370924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8.5886622561968551E-2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0.3080664484532516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0.31443268184979978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7.8901994761195038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0.41797029486091652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0.21140795375728949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5.8938956910477458E-2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0.61531431581179419</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5.8938956910477458E-2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0.21140795375728949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0.19326004502484651</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8.9766043125836408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0.4517675903016336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0.22368012660462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6.2360346947095024E-2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0.65103314050534777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6.2360346947095024E-2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0.22368012660462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0.58017161447015653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9.3128917420416659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0.2754321757609981</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0.2275550052601325</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6.3440634145621289E-2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0.66231118499892716</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6.3440634145621289E-2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0.2275550052601325</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0.18608832287087829</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8.8696181999461139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0.14118106137763231</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0.25866885596445499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7.211494309847577E-2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0.75286973503522248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7.2114943098474882E-2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0.25866885596445499</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0.23683024584629742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8.7584936532565276</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8.6138554360763564</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8.0551867090194609</c:v>
                </c:pt>
                <c:pt idx="1">
                  <c:v>8.0703537218039898</c:v>
                </c:pt>
                <c:pt idx="2">
                  <c:v>8.4425596238229677</c:v>
                </c:pt>
                <c:pt idx="3">
                  <c:v>8.482725544303527</c:v>
                </c:pt>
                <c:pt idx="4">
                  <c:v>8.5823019662924303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B4-41C8-BE12-D92AAE1A06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1.9448132909805391</c:v>
                </c:pt>
                <c:pt idx="1">
                  <c:v>1.9296462781960102</c:v>
                </c:pt>
                <c:pt idx="2">
                  <c:v>1.5574403761770323</c:v>
                </c:pt>
                <c:pt idx="3">
                  <c:v>1.517274455696473</c:v>
                </c:pt>
                <c:pt idx="4">
                  <c:v>1.4176980337075697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B4-41C8-BE12-D92AAE1A06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Sheet1!$B$2:$B$6</c:f>
              <c:numCache>
                <c:formatCode>0.0</c:formatCode>
                <c:ptCount val="5"/>
                <c:pt idx="0">
                  <c:v>9.1607466708119585</c:v>
                </c:pt>
                <c:pt idx="1">
                  <c:v>8.9423697293986457</c:v>
                </c:pt>
                <c:pt idx="2">
                  <c:v>8.8898755478390239</c:v>
                </c:pt>
                <c:pt idx="3">
                  <c:v>8.8100675485440423</c:v>
                </c:pt>
                <c:pt idx="4">
                  <c:v>8.6818582432061913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C0-49A8-8B71-07E7CAFB3B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Sheet1!$C$2:$C$6</c:f>
              <c:numCache>
                <c:formatCode>0.0</c:formatCode>
                <c:ptCount val="5"/>
                <c:pt idx="0">
                  <c:v>0.83925332918804152</c:v>
                </c:pt>
                <c:pt idx="1">
                  <c:v>1.0576302706013543</c:v>
                </c:pt>
                <c:pt idx="2">
                  <c:v>1.1101244521609761</c:v>
                </c:pt>
                <c:pt idx="3">
                  <c:v>1.1899324514559577</c:v>
                </c:pt>
                <c:pt idx="4">
                  <c:v>1.3181417567938087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C0-49A8-8B71-07E7CAFB3B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2.5858086681660453E-2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0.32809347848049608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9.1470008800955682E-2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0.9549338643394254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9.1470008800953906E-2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0.32809347848049697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0.23464210414345565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8.6138554360763564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0.45384451489041133</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0.34471070517504998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9.6102767364270036E-2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1.0032992039235156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9.6102767364270036E-2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0.34471070517504998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0.51476738633568075</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8.9334659334687192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0.97654666117909628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0.26989257800182997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7.5244032888045709E-2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0.7855369867802402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7.5244032888045709E-2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0.26989257800182997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1.9850893275073389E-2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9.0228105052155012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0.22215111795624054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0.55289912629417337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0.15414414264614695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1.6092428953700555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0.15414414264614695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0.55289912629417337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0.74879811187619971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7.0604414124348676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0.53480682688897119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0.16121327313518385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1.6830436108603681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0.16121327313518385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0.57825536756258344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1.4146109860957168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4.8808739482477854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0.16323155931730948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0.38417444935391121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0.10710496418962734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1.118160571801214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0.10710496418962734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0.38417444935391032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0.44130257730024169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8.1273950896504346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0.87537091988130566</c:v>
                </c:pt>
                <c:pt idx="1">
                  <c:v>5.9347181008902086E-2</c:v>
                </c:pt>
                <c:pt idx="2">
                  <c:v>3.5608308605341248E-2</c:v>
                </c:pt>
                <c:pt idx="3">
                  <c:v>5.9347181008902079E-3</c:v>
                </c:pt>
                <c:pt idx="4">
                  <c:v>2.967359050445104E-3</c:v>
                </c:pt>
                <c:pt idx="5">
                  <c:v>2.0771513353115719E-2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Sheet1!$B$2:$B$6</c:f>
              <c:numCache>
                <c:formatCode>0.0</c:formatCode>
                <c:ptCount val="5"/>
                <c:pt idx="0">
                  <c:v>4.8657980507412546</c:v>
                </c:pt>
                <c:pt idx="1">
                  <c:v>5.1097276733829817</c:v>
                </c:pt>
                <c:pt idx="2">
                  <c:v>5.9197357691400692</c:v>
                </c:pt>
                <c:pt idx="3">
                  <c:v>6.1668925689257561</c:v>
                </c:pt>
                <c:pt idx="4">
                  <c:v>6.216696328846564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80-448A-9C42-D99AC64D03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Sheet1!$C$2:$C$6</c:f>
              <c:numCache>
                <c:formatCode>0.0</c:formatCode>
                <c:ptCount val="5"/>
                <c:pt idx="0">
                  <c:v>5.1342019492587454</c:v>
                </c:pt>
                <c:pt idx="1">
                  <c:v>4.8902723266170183</c:v>
                </c:pt>
                <c:pt idx="2">
                  <c:v>4.0802642308599308</c:v>
                </c:pt>
                <c:pt idx="3">
                  <c:v>3.8331074310742439</c:v>
                </c:pt>
                <c:pt idx="4">
                  <c:v>3.783303671153436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80-448A-9C42-D99AC64D03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Sheet1!$B$2:$B$6</c:f>
              <c:numCache>
                <c:formatCode>0.0</c:formatCode>
                <c:ptCount val="5"/>
                <c:pt idx="0">
                  <c:v>6.9035634079451684</c:v>
                </c:pt>
                <c:pt idx="1">
                  <c:v>6.8260840900565256</c:v>
                </c:pt>
                <c:pt idx="2">
                  <c:v>6.6477206294498394</c:v>
                </c:pt>
                <c:pt idx="3">
                  <c:v>6.5348874244792983</c:v>
                </c:pt>
                <c:pt idx="4">
                  <c:v>6.5091825379132766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A5-4BBD-93D0-FBC37D4234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Sheet1!$C$2:$C$6</c:f>
              <c:numCache>
                <c:formatCode>0.0</c:formatCode>
                <c:ptCount val="5"/>
                <c:pt idx="0">
                  <c:v>3.0964365920548316</c:v>
                </c:pt>
                <c:pt idx="1">
                  <c:v>3.1739159099434744</c:v>
                </c:pt>
                <c:pt idx="2">
                  <c:v>3.3522793705501606</c:v>
                </c:pt>
                <c:pt idx="3">
                  <c:v>3.4651125755207017</c:v>
                </c:pt>
                <c:pt idx="4">
                  <c:v>3.4908174620867234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A5-4BBD-93D0-FBC37D4234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0.55594402674771626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0.73493197785063558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0.20489354068674892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2.1390593829716877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0.20489354068674892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0.73493197785063558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3.5690176748309099E-2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5.4437655710854438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0.58169593664980468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0.57754278925888425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0.16101461163172193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1.6809696130584362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0.16101461163172281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0.57754278925888336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0.17275928692571441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6.5599762310649581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0.5730021003471677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0.57662404250608468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0.16075847190607728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1.6782955508031838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0.16075847190607462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0.57662404250608645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0.14814468357832489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7.041905661745024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0.29570879922444115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0.6519579467078942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0.18176100116164928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1.8975589649630145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0.18176100116164928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0.65195794670789375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1.7644406645448214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3.3706447273227611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0.42697139113248106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0.54695669095469612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0.15248743610227189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1.5919471150071094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0.15248743610227233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0.5469566909546959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1.2819760735400063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1.9126980624880849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0.19558731215116865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0.10469362366026225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1.0929865201078748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0.10469362366026225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0.37552521981461773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0.50993853645428899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8.1245471294509812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9.4347463504698634</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0.64094955489614247</c:v>
                </c:pt>
                <c:pt idx="1">
                  <c:v>0.35905044510385759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Sheet1!$B$2:$B$6</c:f>
              <c:numCache>
                <c:formatCode>0.0</c:formatCode>
                <c:ptCount val="5"/>
                <c:pt idx="0">
                  <c:v>9.3040518466937687</c:v>
                </c:pt>
                <c:pt idx="1">
                  <c:v>9.393982641694576</c:v>
                </c:pt>
                <c:pt idx="2">
                  <c:v>9.4168623919406738</c:v>
                </c:pt>
                <c:pt idx="3">
                  <c:v>9.4347463504698634</c:v>
                </c:pt>
                <c:pt idx="4">
                  <c:v>9.443966571241182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1F-431D-8FF8-FEFE642C26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Sheet1!$C$2:$C$6</c:f>
              <c:numCache>
                <c:formatCode>0.0</c:formatCode>
                <c:ptCount val="5"/>
                <c:pt idx="0">
                  <c:v>0.69594815330623128</c:v>
                </c:pt>
                <c:pt idx="1">
                  <c:v>0.60601735830542403</c:v>
                </c:pt>
                <c:pt idx="2">
                  <c:v>0.58313760805932624</c:v>
                </c:pt>
                <c:pt idx="3">
                  <c:v>0.56525364953013657</c:v>
                </c:pt>
                <c:pt idx="4">
                  <c:v>0.556033428758818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1F-431D-8FF8-FEFE642C26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Sheet1!$B$2:$B$6</c:f>
              <c:numCache>
                <c:formatCode>0.0</c:formatCode>
                <c:ptCount val="5"/>
                <c:pt idx="0">
                  <c:v>9.7181241741034583</c:v>
                </c:pt>
                <c:pt idx="1">
                  <c:v>9.5798442325791999</c:v>
                </c:pt>
                <c:pt idx="2">
                  <c:v>9.5086169146143327</c:v>
                </c:pt>
                <c:pt idx="3">
                  <c:v>9.5069791177314134</c:v>
                </c:pt>
                <c:pt idx="4">
                  <c:v>9.5057029046091035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5D-4CD3-AD6F-4AB7E771EE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Sheet1!$C$2:$C$6</c:f>
              <c:numCache>
                <c:formatCode>0.0</c:formatCode>
                <c:ptCount val="5"/>
                <c:pt idx="0">
                  <c:v>0.2818758258965417</c:v>
                </c:pt>
                <c:pt idx="1">
                  <c:v>0.42015576742080007</c:v>
                </c:pt>
                <c:pt idx="2">
                  <c:v>0.49138308538566733</c:v>
                </c:pt>
                <c:pt idx="3">
                  <c:v>0.49302088226858665</c:v>
                </c:pt>
                <c:pt idx="4">
                  <c:v>0.4942970953908965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5D-4CD3-AD6F-4AB7E771EE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0.30605407624497083</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9.4707663654713059E-2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2.6403788542628703E-2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0.27565179184666277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2.6403788542628703E-2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9.2885622640801913E-2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9.7189773962188752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1.7383206602318957E-2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0.30818472383524309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8.5919596854177271E-2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0.89698835412805167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8.5919596854177271E-2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0.2878769919964288</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8.7539728384504798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0.17601861939483854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8.5163715975596688E-2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2.3743007285263573E-2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0.24787361447940626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2.3743007285263573E-2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1.9681390089845152E-2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9.831288816740237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6.597493682932555</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Sheet1!$B$2:$B$6</c:f>
              <c:numCache>
                <c:formatCode>0.0</c:formatCode>
                <c:ptCount val="5"/>
                <c:pt idx="0">
                  <c:v>5.9500408942981791</c:v>
                </c:pt>
                <c:pt idx="1">
                  <c:v>6.159330082577525</c:v>
                </c:pt>
                <c:pt idx="2">
                  <c:v>6.2441351264851734</c:v>
                </c:pt>
                <c:pt idx="3">
                  <c:v>6.4473997108087078</c:v>
                </c:pt>
                <c:pt idx="4">
                  <c:v>6.4488495874607636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41-4C6F-B66E-ED874B9D45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Sheet1!$C$2:$C$6</c:f>
              <c:numCache>
                <c:formatCode>0.0</c:formatCode>
                <c:ptCount val="5"/>
                <c:pt idx="0">
                  <c:v>4.0499591057018209</c:v>
                </c:pt>
                <c:pt idx="1">
                  <c:v>3.840669917422475</c:v>
                </c:pt>
                <c:pt idx="2">
                  <c:v>3.7558648735148266</c:v>
                </c:pt>
                <c:pt idx="3">
                  <c:v>3.5526002891912922</c:v>
                </c:pt>
                <c:pt idx="4">
                  <c:v>3.5511504125392364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41-4C6F-B66E-ED874B9D45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Sheet1!$B$2:$B$6</c:f>
              <c:numCache>
                <c:formatCode>0.0</c:formatCode>
                <c:ptCount val="5"/>
                <c:pt idx="0">
                  <c:v>7.3400775579052073</c:v>
                </c:pt>
                <c:pt idx="1">
                  <c:v>6.7676453216298791</c:v>
                </c:pt>
                <c:pt idx="2">
                  <c:v>6.6763753341658729</c:v>
                </c:pt>
                <c:pt idx="3">
                  <c:v>6.597493682932555</c:v>
                </c:pt>
                <c:pt idx="4">
                  <c:v>6.5294805946266381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FD-412B-8183-F1FAF9337F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Sheet1!$C$2:$C$6</c:f>
              <c:numCache>
                <c:formatCode>0.0</c:formatCode>
                <c:ptCount val="5"/>
                <c:pt idx="0">
                  <c:v>2.6599224420947927</c:v>
                </c:pt>
                <c:pt idx="1">
                  <c:v>3.2323546783701209</c:v>
                </c:pt>
                <c:pt idx="2">
                  <c:v>3.3236246658341271</c:v>
                </c:pt>
                <c:pt idx="3">
                  <c:v>3.402506317067445</c:v>
                </c:pt>
                <c:pt idx="4">
                  <c:v>3.4705194053733619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FD-412B-8183-F1FAF9337F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0.78377398414626342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0.24195422509611086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2.5259676498672095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0.24195422509611042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0.86786482679345234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0.12929918737005863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3.3418034615189249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0.19539385807111831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0.4422858447614848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0.12330598675790405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1.2872969399963843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0.12330598675790405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0.31145477107124542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9.7648976274660075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0.56083086053412468</c:v>
                </c:pt>
                <c:pt idx="1">
                  <c:v>0.2314540059347181</c:v>
                </c:pt>
                <c:pt idx="2">
                  <c:v>0.20771513353115728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0.67661414058751568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0.22195482737561001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2.3171767860633423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0.22195482737561001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2.1027121210611455E-2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7.9542763252334883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0.675855329273642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0.30055495456398917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3.1377509193500348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0.30055495456398873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1.0780595936317194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6.342283457898823E-2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5.1778351483082199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0.18101618164748601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0.30759369071125686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8.5754821238086087E-2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0.89526812016407753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8.5754821238085199E-2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0.30759369071125775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0.22145175636889292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7.0891790487879778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0.51828561621229419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0.58270864489713414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0.16245481356101266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1.696005116080622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0.16245481356101266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0.58270864489713325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0.2077522672082015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6.2569704862807214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7.346720790138761E-3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0.3831278745597233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0.10681318696175168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1.1151144590983266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0.10681318696175346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0.38312787455972241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0.44517911308791369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8.0208968674515084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Sheet1!$B$2:$B$6</c:f>
              <c:numCache>
                <c:formatCode>0.0</c:formatCode>
                <c:ptCount val="5"/>
                <c:pt idx="0">
                  <c:v>8.4492013406758986</c:v>
                </c:pt>
                <c:pt idx="1">
                  <c:v>8.480443484258636</c:v>
                </c:pt>
                <c:pt idx="2">
                  <c:v>8.5250166766725801</c:v>
                </c:pt>
                <c:pt idx="3">
                  <c:v>8.5768376487138891</c:v>
                </c:pt>
                <c:pt idx="4">
                  <c:v>8.7166091596683195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EF-4CE6-9B9A-FE8B9F0449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Sheet1!$C$2:$C$6</c:f>
              <c:numCache>
                <c:formatCode>0.0</c:formatCode>
                <c:ptCount val="5"/>
                <c:pt idx="0">
                  <c:v>1.5507986593241014</c:v>
                </c:pt>
                <c:pt idx="1">
                  <c:v>1.519556515741364</c:v>
                </c:pt>
                <c:pt idx="2">
                  <c:v>1.4749833233274199</c:v>
                </c:pt>
                <c:pt idx="3">
                  <c:v>1.4231623512861109</c:v>
                </c:pt>
                <c:pt idx="4">
                  <c:v>1.2833908403316805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EF-4CE6-9B9A-FE8B9F0449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Sheet1!$B$2:$B$6</c:f>
              <c:numCache>
                <c:formatCode>0.0</c:formatCode>
                <c:ptCount val="5"/>
                <c:pt idx="0">
                  <c:v>9.0119751912434705</c:v>
                </c:pt>
                <c:pt idx="1">
                  <c:v>8.9582084944655467</c:v>
                </c:pt>
                <c:pt idx="2">
                  <c:v>8.9411364898052792</c:v>
                </c:pt>
                <c:pt idx="3">
                  <c:v>8.8938299850796572</c:v>
                </c:pt>
                <c:pt idx="4">
                  <c:v>8.83913622440698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A2-4E0E-BD4B-2321E9C684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Sheet1!$C$2:$C$6</c:f>
              <c:numCache>
                <c:formatCode>0.0</c:formatCode>
                <c:ptCount val="5"/>
                <c:pt idx="0">
                  <c:v>0.98802480875652954</c:v>
                </c:pt>
                <c:pt idx="1">
                  <c:v>1.0417915055344533</c:v>
                </c:pt>
                <c:pt idx="2">
                  <c:v>1.0588635101947208</c:v>
                </c:pt>
                <c:pt idx="3">
                  <c:v>1.1061700149203428</c:v>
                </c:pt>
                <c:pt idx="4">
                  <c:v>1.16086377559302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A2-4E0E-BD4B-2321E9C684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0.36979345877651326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0.26270542578476785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7.3240308584858305E-2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0.76461839043379598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7.3240308584857416E-2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0.26270542578476785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0.48995098067538478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8.8637839400432021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0.30491263900766619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0.23643136063793868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6.5915295660653683E-2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0.68814629876416689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6.5915295660653683E-2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0.19371555703063237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9.2893351056017917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0.46587537091988129</c:v>
                </c:pt>
                <c:pt idx="1">
                  <c:v>0.52818991097922852</c:v>
                </c:pt>
                <c:pt idx="2">
                  <c:v>0</c:v>
                </c:pt>
                <c:pt idx="3">
                  <c:v>5.9347181008902079E-3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0.33363158715975416</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0.34158746689727781</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9.5232031883398349E-2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0.99420884951702604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9.5232031883398349E-2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0.3415874668972787</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0.32971620522555334</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8.8828065280854176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8.6979610745668143</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7.9336938966205857</c:v>
                </c:pt>
                <c:pt idx="1">
                  <c:v>8.1599307562603265</c:v>
                </c:pt>
                <c:pt idx="2">
                  <c:v>8.441341343383705</c:v>
                </c:pt>
                <c:pt idx="3">
                  <c:v>8.443882676528542</c:v>
                </c:pt>
                <c:pt idx="4">
                  <c:v>8.4455197654815244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33-48D4-9F8D-AA465BA8BD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2.0663061033794143</c:v>
                </c:pt>
                <c:pt idx="1">
                  <c:v>1.8400692437396735</c:v>
                </c:pt>
                <c:pt idx="2">
                  <c:v>1.558658656616295</c:v>
                </c:pt>
                <c:pt idx="3">
                  <c:v>1.556117323471458</c:v>
                </c:pt>
                <c:pt idx="4">
                  <c:v>1.5544802345184756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33-48D4-9F8D-AA465BA8BD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8.8718130430238684</c:v>
                </c:pt>
                <c:pt idx="1">
                  <c:v>8.8245534378342292</c:v>
                </c:pt>
                <c:pt idx="2">
                  <c:v>8.7263801961228449</c:v>
                </c:pt>
                <c:pt idx="3">
                  <c:v>8.6979610745668143</c:v>
                </c:pt>
                <c:pt idx="4">
                  <c:v>8.696054506411512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98-4580-BD79-304E44B05A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0.0</c:formatCode>
                <c:ptCount val="5"/>
                <c:pt idx="0">
                  <c:v>1.1281869569761316</c:v>
                </c:pt>
                <c:pt idx="1">
                  <c:v>1.1754465621657708</c:v>
                </c:pt>
                <c:pt idx="2">
                  <c:v>1.2736198038771551</c:v>
                </c:pt>
                <c:pt idx="3">
                  <c:v>1.3020389254331857</c:v>
                </c:pt>
                <c:pt idx="4">
                  <c:v>1.303945493588488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98-4580-BD79-304E44B05A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0.16437972922640753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0.29391339604523381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8.1940857366276987E-2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0.85545088054313112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8.1940857366276987E-2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0.29391339604523381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0.35505860225194041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8.4596418292443296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0.30970313449165054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0.18753099658247763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5.228223976683033E-2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0.54581913690971007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5.228223976683033E-2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0.18753099658247763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0.17617177458961031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9.3114531890136458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2.8590161894125998E-2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0.245561513004251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6.8460713878559787E-2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0.71472010242996831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6.8460713878559787E-2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0.245561513004251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0.28449987402889043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8.7998610131721478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1.7595011322182996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0.38234808664969666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0.10659578792254187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1.1128448440918532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0.10659578792254187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0.38234808664969755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0.23638003521625528</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8.2208882668371341</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8.42593426692852</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Sheet1!$B$2:$B$6</c:f>
              <c:numCache>
                <c:formatCode>0.0</c:formatCode>
                <c:ptCount val="5"/>
                <c:pt idx="0">
                  <c:v>7.9310759664812496</c:v>
                </c:pt>
                <c:pt idx="1">
                  <c:v>7.9560089358476107</c:v>
                </c:pt>
                <c:pt idx="2">
                  <c:v>8.2834588032716976</c:v>
                </c:pt>
                <c:pt idx="3">
                  <c:v>8.3152787896302769</c:v>
                </c:pt>
                <c:pt idx="4">
                  <c:v>8.3715776079867172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ED-4691-A344-ECB3718B87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Sheet1!$C$2:$C$6</c:f>
              <c:numCache>
                <c:formatCode>0.0</c:formatCode>
                <c:ptCount val="5"/>
                <c:pt idx="0">
                  <c:v>2.0689240335187504</c:v>
                </c:pt>
                <c:pt idx="1">
                  <c:v>2.0439910641523893</c:v>
                </c:pt>
                <c:pt idx="2">
                  <c:v>1.7165411967283024</c:v>
                </c:pt>
                <c:pt idx="3">
                  <c:v>1.6847212103697231</c:v>
                </c:pt>
                <c:pt idx="4">
                  <c:v>1.6284223920132828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ED-4691-A344-ECB3718B87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10</c:v>
                </c:pt>
                <c:pt idx="2">
                  <c:v>3</c:v>
                </c:pt>
                <c:pt idx="3">
                  <c:v>59</c:v>
                </c:pt>
                <c:pt idx="4">
                  <c:v>2</c:v>
                </c:pt>
                <c:pt idx="5">
                  <c:v>5</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Sheet1!$B$2:$B$6</c:f>
              <c:numCache>
                <c:formatCode>0.0</c:formatCode>
                <c:ptCount val="5"/>
                <c:pt idx="0">
                  <c:v>8.6468085534402839</c:v>
                </c:pt>
                <c:pt idx="1">
                  <c:v>8.5738118514643524</c:v>
                </c:pt>
                <c:pt idx="2">
                  <c:v>8.5204609281593395</c:v>
                </c:pt>
                <c:pt idx="3">
                  <c:v>8.5167907705137829</c:v>
                </c:pt>
                <c:pt idx="4">
                  <c:v>8.42593426692852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71-4FF1-A883-1B1B332D2D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Sheet1!$C$2:$C$6</c:f>
              <c:numCache>
                <c:formatCode>0.0</c:formatCode>
                <c:ptCount val="5"/>
                <c:pt idx="0">
                  <c:v>1.3531914465597161</c:v>
                </c:pt>
                <c:pt idx="1">
                  <c:v>1.4261881485356476</c:v>
                </c:pt>
                <c:pt idx="2">
                  <c:v>1.4795390718406605</c:v>
                </c:pt>
                <c:pt idx="3">
                  <c:v>1.4832092294862171</c:v>
                </c:pt>
                <c:pt idx="4">
                  <c:v>1.57406573307148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71-4FF1-A883-1B1B332D2D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0.25356962274500905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0.29696720753804406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8.2792237178573203E-2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0.86433916452640247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8.2792237178573203E-2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0.29696720753804584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3.4992798371057177E-2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8.7168305426329713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0.67313366937722474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0.29721859158548281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8.2862321171519149E-2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0.86507083143110819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8.2862321171518261E-2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0.29721859158548369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0.50375250599165788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8.0527566913728812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0.71044842662381047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0.35040144374825477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9.768930273152332E-2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1.0198624071966291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9.7689302731522432E-2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0.35040144374825566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0.18173411151439645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8.1825023577185867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0.7420789521282174</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0.30680085547467861</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8.5533784701779858E-2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0.8929605302060013</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8.5533784701782523E-2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0.30680085547467684</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0.18737758353043255</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8.5508568263889959</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0.47565058615517231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0.22420060151995003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6.2505451462143924E-2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0.65254801097607285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6.2505451462143924E-2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0.22420060151995003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0.33904793097306474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8.8660413968141842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0.71811510025035119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0.37653969689244171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0.10497645228479513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1.0959392106663586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0.10497645228479513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0.37653969689244171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0.28851413961258388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8.1866177866435041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8.0213961833227057</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Sheet1!$B$2:$B$6</c:f>
              <c:numCache>
                <c:formatCode>0.0</c:formatCode>
                <c:ptCount val="5"/>
                <c:pt idx="0">
                  <c:v>7.2481129738540258</c:v>
                </c:pt>
                <c:pt idx="1">
                  <c:v>7.3652957188150401</c:v>
                </c:pt>
                <c:pt idx="2">
                  <c:v>7.391152185595887</c:v>
                </c:pt>
                <c:pt idx="3">
                  <c:v>7.5452812993763914</c:v>
                </c:pt>
                <c:pt idx="4">
                  <c:v>7.5470220273507991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EC-4638-8198-8548A67242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Sheet1!$C$2:$C$6</c:f>
              <c:numCache>
                <c:formatCode>0.0</c:formatCode>
                <c:ptCount val="5"/>
                <c:pt idx="0">
                  <c:v>2.7518870261459742</c:v>
                </c:pt>
                <c:pt idx="1">
                  <c:v>2.6347042811849599</c:v>
                </c:pt>
                <c:pt idx="2">
                  <c:v>2.608847814404113</c:v>
                </c:pt>
                <c:pt idx="3">
                  <c:v>2.4547187006236086</c:v>
                </c:pt>
                <c:pt idx="4">
                  <c:v>2.4529779726492009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EC-4638-8198-8548A67242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3.3706447273227611</c:v>
                </c:pt>
                <c:pt idx="1">
                  <c:v>5.4437655710854438</c:v>
                </c:pt>
                <c:pt idx="2">
                  <c:v>1.9126980624880849</c:v>
                </c:pt>
                <c:pt idx="3">
                  <c:v>6.5599762310649581</c:v>
                </c:pt>
                <c:pt idx="4">
                  <c:v>5.1157404115530651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6.9389663609804657</c:v>
                </c:pt>
                <c:pt idx="2">
                  <c:v>3.2685773566332479</c:v>
                </c:pt>
                <c:pt idx="3">
                  <c:v>7.7204325643007676</c:v>
                </c:pt>
                <c:pt idx="4">
                  <c:v>6.1263293792393192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Sheet1!$B$2:$B$6</c:f>
              <c:numCache>
                <c:formatCode>0.0</c:formatCode>
                <c:ptCount val="5"/>
                <c:pt idx="0">
                  <c:v>8.2885168909730069</c:v>
                </c:pt>
                <c:pt idx="1">
                  <c:v>8.2312504032891542</c:v>
                </c:pt>
                <c:pt idx="2">
                  <c:v>8.0569489444154652</c:v>
                </c:pt>
                <c:pt idx="3">
                  <c:v>8.0213961833227057</c:v>
                </c:pt>
                <c:pt idx="4">
                  <c:v>7.9372919143558374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63-4575-BDFA-8A67D08F45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Sheet1!$C$2:$C$6</c:f>
              <c:numCache>
                <c:formatCode>0.0</c:formatCode>
                <c:ptCount val="5"/>
                <c:pt idx="0">
                  <c:v>1.7114831090269931</c:v>
                </c:pt>
                <c:pt idx="1">
                  <c:v>1.7687495967108458</c:v>
                </c:pt>
                <c:pt idx="2">
                  <c:v>1.9430510555845348</c:v>
                </c:pt>
                <c:pt idx="3">
                  <c:v>1.9786038166772943</c:v>
                </c:pt>
                <c:pt idx="4">
                  <c:v>2.0627080856441626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63-4575-BDFA-8A67D08F45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0.7253997786855626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0.30312731950114102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8.4509630337644026E-2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0.88226850450879102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8.4509630337645802E-2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0.30312731950114014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0.57386933137290441</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8.8631678245045311</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0.17409223864676804</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0.31277733104635708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8.7199981407890093E-2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0.91035538651105341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8.7199981407890093E-2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9.4803940628573002E-2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8.6647873118601488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1.2659746616641332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0.45467705073040943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0.12676056233886612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1.3233622170464834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0.12676056233886612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0.45467705073040854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0.43816324722932087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8.0103347229578112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0.51844167390967399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0.7402216037974112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0.20636824885268368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2.1544551261899247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0.20636824885268279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0.74022160379741209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0.479262865453153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6.5472948739683341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8.5613938341880633</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7.8630187789454196</c:v>
                </c:pt>
                <c:pt idx="1">
                  <c:v>7.9254598636581957</c:v>
                </c:pt>
                <c:pt idx="2">
                  <c:v>8.1996924865759269</c:v>
                </c:pt>
                <c:pt idx="3">
                  <c:v>8.2907472654459173</c:v>
                </c:pt>
                <c:pt idx="4">
                  <c:v>8.3168233198806369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D4-4490-9FBE-1F92290444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2.1369812210545804</c:v>
                </c:pt>
                <c:pt idx="1">
                  <c:v>2.0745401363418043</c:v>
                </c:pt>
                <c:pt idx="2">
                  <c:v>1.8003075134240731</c:v>
                </c:pt>
                <c:pt idx="3">
                  <c:v>1.7092527345540827</c:v>
                </c:pt>
                <c:pt idx="4">
                  <c:v>1.6831766801193631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D4-4490-9FBE-1F92290444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Sheet1!$B$2:$B$6</c:f>
              <c:numCache>
                <c:formatCode>0.0</c:formatCode>
                <c:ptCount val="5"/>
                <c:pt idx="0">
                  <c:v>8.7162157160469143</c:v>
                </c:pt>
                <c:pt idx="1">
                  <c:v>8.6752227193185139</c:v>
                </c:pt>
                <c:pt idx="2">
                  <c:v>8.5777204207795332</c:v>
                </c:pt>
                <c:pt idx="3">
                  <c:v>8.5613938341880633</c:v>
                </c:pt>
                <c:pt idx="4">
                  <c:v>8.5251358701187705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96-44FD-9062-06FDA16579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Sheet1!$C$2:$C$6</c:f>
              <c:numCache>
                <c:formatCode>0.0</c:formatCode>
                <c:ptCount val="5"/>
                <c:pt idx="0">
                  <c:v>1.2837842839530857</c:v>
                </c:pt>
                <c:pt idx="1">
                  <c:v>1.3247772806814861</c:v>
                </c:pt>
                <c:pt idx="2">
                  <c:v>1.4222795792204668</c:v>
                </c:pt>
                <c:pt idx="3">
                  <c:v>1.4386061658119367</c:v>
                </c:pt>
                <c:pt idx="4">
                  <c:v>1.4748641298812295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96-44FD-9062-06FDA16579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0.1994427622186965</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0.16436068441804963</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4.5822529968829073E-2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0.47838068663754996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4.5822529968829073E-2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0.16436068441804963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0.12069734451457137</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9.551845072659761</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0.3157863960177778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0.10928417962530546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1.1409112705766766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0.10928417962530546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0.39199107014603918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0.63006928658215777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7.5563792173158886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9.7648976274660075</c:v>
                </c:pt>
                <c:pt idx="1">
                  <c:v>7.0674758751819908</c:v>
                </c:pt>
                <c:pt idx="2">
                  <c:v>9.067876185797191</c:v>
                </c:pt>
                <c:pt idx="3">
                  <c:v>6.2201157471397606</c:v>
                </c:pt>
                <c:pt idx="4">
                  <c:v>8.2048351608939925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8.6864883996386659</c:v>
                </c:pt>
                <c:pt idx="1">
                  <c:v>6.4598193756752407</c:v>
                </c:pt>
                <c:pt idx="2">
                  <c:v>8.6138900947930974</c:v>
                </c:pt>
                <c:pt idx="3">
                  <c:v>5.8631339540930876</c:v>
                </c:pt>
                <c:pt idx="4">
                  <c:v>7.9298290009492707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0.65104801290325209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0.28726587012713178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8.0087576840710106E-2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0.83610289580820396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8.0087576840710994E-2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0.28726587012713267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0.32778629335660092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8.3600471144555009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6.1543381256310425E-3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0.32993859128240999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9.1984412455095033E-2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0.9603041652251143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9.1984412455094144E-2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0.32993859128240999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0.28251369126519954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8.1724308889410811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1.2710650769216514E-2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0.38808357709597008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0.10819479977742041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1.129538300118794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0.10819479977741864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0.38808357709596919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0.2260336698362817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7.9524890934784898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0.48096565842424077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0.17781139810945312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4.957248838138284E-2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0.51752971837978379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4.957248838138284E-2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0.17781139810945312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0.1761254591452559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9.588415478225798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0.28843809003945431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0.26854712808033643</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7.4868931509223913E-2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0.78162098180886019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7.4868931509223913E-2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0.26854712808033732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0.26883497599844475</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8.7481499742399134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7.945728387081135</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Sheet1!$B$2:$B$6</c:f>
              <c:numCache>
                <c:formatCode>0.0</c:formatCode>
                <c:ptCount val="5"/>
                <c:pt idx="0">
                  <c:v>7.0133553853424173</c:v>
                </c:pt>
                <c:pt idx="1">
                  <c:v>7.7702286382242036</c:v>
                </c:pt>
                <c:pt idx="2">
                  <c:v>7.7835880115174199</c:v>
                </c:pt>
                <c:pt idx="3">
                  <c:v>7.9019061845314669</c:v>
                </c:pt>
                <c:pt idx="4">
                  <c:v>7.945728387081135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82-484F-80CD-38208FC752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Sheet1!$C$2:$C$6</c:f>
              <c:numCache>
                <c:formatCode>0.0</c:formatCode>
                <c:ptCount val="5"/>
                <c:pt idx="0">
                  <c:v>2.9866446146575827</c:v>
                </c:pt>
                <c:pt idx="1">
                  <c:v>2.2297713617757964</c:v>
                </c:pt>
                <c:pt idx="2">
                  <c:v>2.2164119884825801</c:v>
                </c:pt>
                <c:pt idx="3">
                  <c:v>2.0980938154685331</c:v>
                </c:pt>
                <c:pt idx="4">
                  <c:v>2.054271612918865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82-484F-80CD-38208FC752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Sheet1!$B$2:$B$6</c:f>
              <c:numCache>
                <c:formatCode>0.0</c:formatCode>
                <c:ptCount val="5"/>
                <c:pt idx="0">
                  <c:v>8.5861034454736007</c:v>
                </c:pt>
                <c:pt idx="1">
                  <c:v>8.3806246286702031</c:v>
                </c:pt>
                <c:pt idx="2">
                  <c:v>8.2597792679950217</c:v>
                </c:pt>
                <c:pt idx="3">
                  <c:v>8.2225159946689956</c:v>
                </c:pt>
                <c:pt idx="4">
                  <c:v>8.0473511941219318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CA-4B0A-BEBF-276AD0EE8B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Sheet1!$C$2:$C$6</c:f>
              <c:numCache>
                <c:formatCode>0.0</c:formatCode>
                <c:ptCount val="5"/>
                <c:pt idx="0">
                  <c:v>1.4138965545263993</c:v>
                </c:pt>
                <c:pt idx="1">
                  <c:v>1.6193753713297969</c:v>
                </c:pt>
                <c:pt idx="2">
                  <c:v>1.7402207320049783</c:v>
                </c:pt>
                <c:pt idx="3">
                  <c:v>1.7774840053310044</c:v>
                </c:pt>
                <c:pt idx="4">
                  <c:v>1.9526488058780682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CA-4B0A-BEBF-276AD0EE8B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0.10706801074032235</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0.19678761867711003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5.4862916799439887E-2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0.57276103757928354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5.4862916799439887E-2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0.19678761867711003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3.7804811575048447E-2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9.487386489591314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9.4198124498358737E-2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0.28076627515404873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7.8275538356606944E-2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0.81718547211227488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7.8275538356606944E-2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0.1197681435286615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8.6983722355406261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6.0699320947100981</c:v>
                </c:pt>
                <c:pt idx="1">
                  <c:v>6.2104155288186051</c:v>
                </c:pt>
                <c:pt idx="2">
                  <c:v>6.1926768519530926</c:v>
                </c:pt>
                <c:pt idx="3">
                  <c:v>8.6647873118601488</c:v>
                </c:pt>
                <c:pt idx="4">
                  <c:v>5.0647925751012446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7.0770804895995223</c:v>
                </c:pt>
                <c:pt idx="1">
                  <c:v>6.9868645859978793</c:v>
                </c:pt>
                <c:pt idx="2">
                  <c:v>6.7495348838123164</c:v>
                </c:pt>
                <c:pt idx="3">
                  <c:v>8.9870196959314921</c:v>
                </c:pt>
                <c:pt idx="4">
                  <c:v>5.3431922446268629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0.91825628540190385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0.33547822530013294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3.5023448919165894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0.33547822530013338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0.82190191444350535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5.6514264361114659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0.41210298837023274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0.38493875236156239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0.10731804615383034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1.1203851171594579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0.10731804615383034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0.27219565642799637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9.2094439263691292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0.43921143422756259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0.18022042651113246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1.8814755850267195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0.18022042651113246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0.25696420550753096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7.3688794065777117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5.8554043212781739</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Sheet1!$B$2:$B$6</c:f>
              <c:numCache>
                <c:formatCode>0.0</c:formatCode>
                <c:ptCount val="5"/>
                <c:pt idx="0">
                  <c:v>5.0037877852054269</c:v>
                </c:pt>
                <c:pt idx="1">
                  <c:v>5.1826504654438956</c:v>
                </c:pt>
                <c:pt idx="2">
                  <c:v>5.8554043212781739</c:v>
                </c:pt>
                <c:pt idx="3">
                  <c:v>6.0178498878683477</c:v>
                </c:pt>
                <c:pt idx="4">
                  <c:v>6.1651054939713754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CA-42B3-BD17-6408BC8CD0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Sheet1!$C$2:$C$6</c:f>
              <c:numCache>
                <c:formatCode>0.0</c:formatCode>
                <c:ptCount val="5"/>
                <c:pt idx="0">
                  <c:v>4.9962122147945731</c:v>
                </c:pt>
                <c:pt idx="1">
                  <c:v>4.8173495345561044</c:v>
                </c:pt>
                <c:pt idx="2">
                  <c:v>4.1445956787218261</c:v>
                </c:pt>
                <c:pt idx="3">
                  <c:v>3.9821501121316523</c:v>
                </c:pt>
                <c:pt idx="4">
                  <c:v>3.8348945060286246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CA-42B3-BD17-6408BC8CD0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Sheet1!$B$2:$B$6</c:f>
              <c:numCache>
                <c:formatCode>0.0</c:formatCode>
                <c:ptCount val="5"/>
                <c:pt idx="0">
                  <c:v>6.7723565425011287</c:v>
                </c:pt>
                <c:pt idx="1">
                  <c:v>6.7436974420783518</c:v>
                </c:pt>
                <c:pt idx="2">
                  <c:v>6.5899181267490254</c:v>
                </c:pt>
                <c:pt idx="3">
                  <c:v>6.5389704282911332</c:v>
                </c:pt>
                <c:pt idx="4">
                  <c:v>6.3617649314728073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70-4F12-BAAF-E306638A4C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Sheet1!$C$2:$C$6</c:f>
              <c:numCache>
                <c:formatCode>0.0</c:formatCode>
                <c:ptCount val="5"/>
                <c:pt idx="0">
                  <c:v>3.2276434574988713</c:v>
                </c:pt>
                <c:pt idx="1">
                  <c:v>3.2563025579216482</c:v>
                </c:pt>
                <c:pt idx="2">
                  <c:v>3.4100818732509746</c:v>
                </c:pt>
                <c:pt idx="3">
                  <c:v>3.4610295717088668</c:v>
                </c:pt>
                <c:pt idx="4">
                  <c:v>3.6382350685271927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70-4F12-BAAF-E306638A4C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0.35313369997230692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0.2386785787456569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2.4917703684997718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0.2386785787456569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0.85611542150224818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0.43238384603731994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5.0647925751012446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0.79209768382746226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0.47339758098119855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0.13197970620825572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1.3778493357105388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0.13197970620825483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0.47339758098119855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0.47318910750000054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6.6460160674551023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5.6679280793464129</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Sheet1!$B$2:$B$6</c:f>
              <c:numCache>
                <c:formatCode>0.0</c:formatCode>
                <c:ptCount val="5"/>
                <c:pt idx="0">
                  <c:v>5.2664036936926504</c:v>
                </c:pt>
                <c:pt idx="1">
                  <c:v>5.6679280793464129</c:v>
                </c:pt>
                <c:pt idx="2">
                  <c:v>5.7517285572307904</c:v>
                </c:pt>
                <c:pt idx="3">
                  <c:v>5.775668032936716</c:v>
                </c:pt>
                <c:pt idx="4">
                  <c:v>5.9361313180155673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FE-49CA-BDB1-1847057BC1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Sheet1!$C$2:$C$6</c:f>
              <c:numCache>
                <c:formatCode>0.0</c:formatCode>
                <c:ptCount val="5"/>
                <c:pt idx="0">
                  <c:v>4.7335963063073496</c:v>
                </c:pt>
                <c:pt idx="1">
                  <c:v>4.3320719206535871</c:v>
                </c:pt>
                <c:pt idx="2">
                  <c:v>4.2482714427692096</c:v>
                </c:pt>
                <c:pt idx="3">
                  <c:v>4.224331967063284</c:v>
                </c:pt>
                <c:pt idx="4">
                  <c:v>4.0638686819844327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FE-49CA-BDB1-1847057BC1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64257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RD1 | Royal United Hospitals Bath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66982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RD1 | Royal United Hospitals Bath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6137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RD1 | Royal United Hospitals Bath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Royal United Hospitals Bath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25761208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13136759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89306681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69307327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United Hospitals Bath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access to hospital food outside mealtimes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Young people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1239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337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88789830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25417685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89661680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26483335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United Hospitals Bath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Children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access to hospital food outside of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1239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337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597184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6826817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02528E5-FAE8-2BD8-EDFE-62A4D71CF760}"/>
              </a:ext>
            </a:extLst>
          </p:cNvPr>
          <p:cNvGraphicFramePr/>
          <p:nvPr>
            <p:extLst>
              <p:ext uri="{D42A27DB-BD31-4B8C-83A1-F6EECF244321}">
                <p14:modId xmlns:p14="http://schemas.microsoft.com/office/powerpoint/2010/main" val="1044519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C8FF4B4-3AB5-39F5-DE9C-7DF277BD10D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19040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875076915"/>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450421182"/>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76544574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1579309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627900911"/>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305576521"/>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4908639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8909643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462949769"/>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889037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EA35E84-9A10-05DC-100F-2B35C04AC16B}"/>
              </a:ext>
            </a:extLst>
          </p:cNvPr>
          <p:cNvGraphicFramePr/>
          <p:nvPr>
            <p:extLst>
              <p:ext uri="{D42A27DB-BD31-4B8C-83A1-F6EECF244321}">
                <p14:modId xmlns:p14="http://schemas.microsoft.com/office/powerpoint/2010/main" val="3042842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11F090C-A203-EF63-01B5-84BC72AA53A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05512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829469611"/>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53944012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195652490"/>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857279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73055068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7496129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814403953"/>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3496845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695530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836918761"/>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377729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4A17575-48BE-78BC-74C2-E7E1500B06BB}"/>
              </a:ext>
            </a:extLst>
          </p:cNvPr>
          <p:cNvGraphicFramePr/>
          <p:nvPr>
            <p:extLst>
              <p:ext uri="{D42A27DB-BD31-4B8C-83A1-F6EECF244321}">
                <p14:modId xmlns:p14="http://schemas.microsoft.com/office/powerpoint/2010/main" val="24903767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5772E2FC-DA2A-AE9C-528D-5F339229928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780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5382742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03026647"/>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656634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83020284"/>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112665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3981165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AF5D6FA-51B5-FAD7-6346-49BFAA3DC7F8}"/>
              </a:ext>
            </a:extLst>
          </p:cNvPr>
          <p:cNvGraphicFramePr/>
          <p:nvPr>
            <p:extLst>
              <p:ext uri="{D42A27DB-BD31-4B8C-83A1-F6EECF244321}">
                <p14:modId xmlns:p14="http://schemas.microsoft.com/office/powerpoint/2010/main" val="21047579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743EBDB-8993-55FC-B765-354B71DBC72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92498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752125708"/>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79397522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51353892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7543372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849503934"/>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63553422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9817769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008078136"/>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3829660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919966298"/>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273279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6925017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B2D9D67-9069-9EF5-8CBA-367800C4F74F}"/>
              </a:ext>
            </a:extLst>
          </p:cNvPr>
          <p:cNvGraphicFramePr/>
          <p:nvPr>
            <p:extLst>
              <p:ext uri="{D42A27DB-BD31-4B8C-83A1-F6EECF244321}">
                <p14:modId xmlns:p14="http://schemas.microsoft.com/office/powerpoint/2010/main" val="1156495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B76FFFE-4315-25FA-8D30-1DCF26756A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6791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35689679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8050925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646104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57762108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0446406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102898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BCFAAD7-0541-3742-D30B-EC6DC42B7AD0}"/>
              </a:ext>
            </a:extLst>
          </p:cNvPr>
          <p:cNvGraphicFramePr/>
          <p:nvPr>
            <p:extLst>
              <p:ext uri="{D42A27DB-BD31-4B8C-83A1-F6EECF244321}">
                <p14:modId xmlns:p14="http://schemas.microsoft.com/office/powerpoint/2010/main" val="33906463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08C4569-DC16-E153-C4E7-89DE9035C8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41585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51043094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4395804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576008983"/>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188546365"/>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501462948"/>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9518469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5545269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C4C35EE-6162-4097-47FD-2B7E29799A83}"/>
              </a:ext>
            </a:extLst>
          </p:cNvPr>
          <p:cNvGraphicFramePr/>
          <p:nvPr>
            <p:extLst>
              <p:ext uri="{D42A27DB-BD31-4B8C-83A1-F6EECF244321}">
                <p14:modId xmlns:p14="http://schemas.microsoft.com/office/powerpoint/2010/main" val="42700421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8FC981A-8743-A470-0376-BAC7E91DD74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40189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75197269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022035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23501589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34828140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63087458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15036826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8701003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05119990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73017861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1481462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403070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0608523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66400EC-81C1-74AD-61D3-AE591B52163B}"/>
              </a:ext>
            </a:extLst>
          </p:cNvPr>
          <p:cNvGraphicFramePr/>
          <p:nvPr>
            <p:extLst>
              <p:ext uri="{D42A27DB-BD31-4B8C-83A1-F6EECF244321}">
                <p14:modId xmlns:p14="http://schemas.microsoft.com/office/powerpoint/2010/main" val="16140085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47A69C3-4865-DC74-A054-236396EE658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320513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486459642"/>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74810936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877368563"/>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82826839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5191713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42479770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1905116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774C184-A7B7-A1D3-DE35-004E6A07F53C}"/>
              </a:ext>
            </a:extLst>
          </p:cNvPr>
          <p:cNvGraphicFramePr/>
          <p:nvPr>
            <p:extLst>
              <p:ext uri="{D42A27DB-BD31-4B8C-83A1-F6EECF244321}">
                <p14:modId xmlns:p14="http://schemas.microsoft.com/office/powerpoint/2010/main" val="13890823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9961DF5-AD36-83CA-E002-C716A191D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458685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71046944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05343896"/>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760761511"/>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7879335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24834366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86285347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9000930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18960136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9067660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6192507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7191746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EC01AAA-5F25-1F6B-7511-A28DC469101A}"/>
              </a:ext>
            </a:extLst>
          </p:cNvPr>
          <p:cNvGraphicFramePr/>
          <p:nvPr>
            <p:extLst>
              <p:ext uri="{D42A27DB-BD31-4B8C-83A1-F6EECF244321}">
                <p14:modId xmlns:p14="http://schemas.microsoft.com/office/powerpoint/2010/main" val="8656168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FB71576-7FFA-A868-0B77-58D51F4CA7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58042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566015557"/>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763967438"/>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5153792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99730457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24068295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9485061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04933913"/>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174238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9206373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593358-7EA3-A2B4-6B6F-DA4740C2E577}"/>
              </a:ext>
            </a:extLst>
          </p:cNvPr>
          <p:cNvGraphicFramePr/>
          <p:nvPr>
            <p:extLst>
              <p:ext uri="{D42A27DB-BD31-4B8C-83A1-F6EECF244321}">
                <p14:modId xmlns:p14="http://schemas.microsoft.com/office/powerpoint/2010/main" val="40681058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70BB0E9-08C7-6C15-DEC5-64FD754FB0F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31165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58311842"/>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426542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7653808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7835059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5406515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225702C-4385-E40B-056F-099DA3A740F5}"/>
              </a:ext>
            </a:extLst>
          </p:cNvPr>
          <p:cNvGraphicFramePr/>
          <p:nvPr>
            <p:extLst>
              <p:ext uri="{D42A27DB-BD31-4B8C-83A1-F6EECF244321}">
                <p14:modId xmlns:p14="http://schemas.microsoft.com/office/powerpoint/2010/main" val="42267817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B2AEBDF-D402-5A13-1759-89574BD310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0345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467853101"/>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0843457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772416262"/>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226222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5417089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FD407C-5BE3-EEF5-9B00-CC4D8ED46679}"/>
              </a:ext>
            </a:extLst>
          </p:cNvPr>
          <p:cNvGraphicFramePr/>
          <p:nvPr>
            <p:extLst>
              <p:ext uri="{D42A27DB-BD31-4B8C-83A1-F6EECF244321}">
                <p14:modId xmlns:p14="http://schemas.microsoft.com/office/powerpoint/2010/main" val="12381258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1262695-ED5E-7C9E-62CE-74ACFFBD74F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38172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8911541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79101703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73772034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97667615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7339062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8787154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1D42C5C-9EFE-10E9-3B5D-BEC039DD9E3F}"/>
              </a:ext>
            </a:extLst>
          </p:cNvPr>
          <p:cNvGraphicFramePr/>
          <p:nvPr>
            <p:extLst>
              <p:ext uri="{D42A27DB-BD31-4B8C-83A1-F6EECF244321}">
                <p14:modId xmlns:p14="http://schemas.microsoft.com/office/powerpoint/2010/main" val="34061425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75A979C-99E6-6EAF-23F2-09236952983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76022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397696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4104503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4336355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503339787"/>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401756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41038814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651C0DB-5888-E16A-414F-FA8C7A0384AB}"/>
              </a:ext>
            </a:extLst>
          </p:cNvPr>
          <p:cNvGraphicFramePr/>
          <p:nvPr>
            <p:extLst>
              <p:ext uri="{D42A27DB-BD31-4B8C-83A1-F6EECF244321}">
                <p14:modId xmlns:p14="http://schemas.microsoft.com/office/powerpoint/2010/main" val="27424249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0A46605-135E-45CD-B98D-5078A54D0A1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21766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201653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334369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2239124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1448993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730E648-11B2-9A6E-E4E5-507F7B84F250}"/>
              </a:ext>
            </a:extLst>
          </p:cNvPr>
          <p:cNvGraphicFramePr/>
          <p:nvPr>
            <p:extLst>
              <p:ext uri="{D42A27DB-BD31-4B8C-83A1-F6EECF244321}">
                <p14:modId xmlns:p14="http://schemas.microsoft.com/office/powerpoint/2010/main" val="30689819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B025A56-C04F-FB08-354C-C530EBEB97F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34944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792343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14932062"/>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660450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6913517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F4C06EB-316E-67D7-7782-7DBA6635621C}"/>
              </a:ext>
            </a:extLst>
          </p:cNvPr>
          <p:cNvGraphicFramePr/>
          <p:nvPr>
            <p:extLst>
              <p:ext uri="{D42A27DB-BD31-4B8C-83A1-F6EECF244321}">
                <p14:modId xmlns:p14="http://schemas.microsoft.com/office/powerpoint/2010/main" val="2538790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509BE3C-C279-A541-9848-E211F9F9B22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30727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6587350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7685062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24415032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215601729"/>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1940982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5106070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97985B1-5DD3-D8CC-5B4E-4DF387846890}"/>
              </a:ext>
            </a:extLst>
          </p:cNvPr>
          <p:cNvGraphicFramePr/>
          <p:nvPr>
            <p:extLst>
              <p:ext uri="{D42A27DB-BD31-4B8C-83A1-F6EECF244321}">
                <p14:modId xmlns:p14="http://schemas.microsoft.com/office/powerpoint/2010/main" val="9039522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178A86A-176E-B02E-8B4E-B1D0880715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6896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44644747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0054547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428410630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771658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7587777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1F2F847-D1C3-0A15-C13C-A202D3D91822}"/>
              </a:ext>
            </a:extLst>
          </p:cNvPr>
          <p:cNvGraphicFramePr/>
          <p:nvPr>
            <p:extLst>
              <p:ext uri="{D42A27DB-BD31-4B8C-83A1-F6EECF244321}">
                <p14:modId xmlns:p14="http://schemas.microsoft.com/office/powerpoint/2010/main" val="9790485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8B1E8EF-FC3F-AE30-043B-5572C064EA2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74823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4489353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82503560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904387714"/>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03632723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9029998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6041812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341CF45-E3EC-312D-218F-7AA7ABE7D174}"/>
              </a:ext>
            </a:extLst>
          </p:cNvPr>
          <p:cNvGraphicFramePr/>
          <p:nvPr>
            <p:extLst>
              <p:ext uri="{D42A27DB-BD31-4B8C-83A1-F6EECF244321}">
                <p14:modId xmlns:p14="http://schemas.microsoft.com/office/powerpoint/2010/main" val="17079609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B541E62-36A8-48A8-FCB0-69E90BE6AE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86893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09083609"/>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396252523"/>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71868561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780491803"/>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0988111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9833413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0651214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9C1D6D4-A395-C342-860D-41C0535F6225}"/>
              </a:ext>
            </a:extLst>
          </p:cNvPr>
          <p:cNvGraphicFramePr/>
          <p:nvPr>
            <p:extLst>
              <p:ext uri="{D42A27DB-BD31-4B8C-83A1-F6EECF244321}">
                <p14:modId xmlns:p14="http://schemas.microsoft.com/office/powerpoint/2010/main" val="35951760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093F190-B4C5-EFA7-4EF1-646C67FB69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05740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88513701"/>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08441003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94318591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49999263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39119002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84798243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52057607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8168937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48747094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266218379"/>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5848411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42217599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C1EAA0A-0571-46A5-61BC-6EBD15B5FF33}"/>
              </a:ext>
            </a:extLst>
          </p:cNvPr>
          <p:cNvGraphicFramePr/>
          <p:nvPr>
            <p:extLst>
              <p:ext uri="{D42A27DB-BD31-4B8C-83A1-F6EECF244321}">
                <p14:modId xmlns:p14="http://schemas.microsoft.com/office/powerpoint/2010/main" val="18358684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67CB15F-42E5-90A3-AE80-4E8A32EFAA4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08982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4084941282"/>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98312604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15936719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84216477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5861750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c3_4. If you stayed overnight, did anything stop you from sleeping?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0298546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998045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56073879"/>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23453834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1465</TotalTime>
  <Words>12000</Words>
  <Application>Microsoft Office PowerPoint</Application>
  <PresentationFormat>Widescreen</PresentationFormat>
  <Paragraphs>1607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Royal United Hospitals Bath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